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Pokémon: A Comprehensive Overview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Generated Presentation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Slide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Title: Pokémon: A Comprehensive Overview</a:t>
            </a:r>
          </a:p>
        </p:txBody>
      </p:sp>
      <p:pic>
        <p:nvPicPr>
          <p:cNvPr id="4" name="Picture 3" descr="pexels-photo-6005053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Origins of Pokémon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Franchise origin: 1996, *Pokémon Red and Green* for Game Boy.</a:t>
            </a:r>
          </a:p>
          <a:p>
            <a:pPr>
              <a:defRPr sz="2000"/>
            </a:pPr>
            <a:r>
              <a:t>Developed by Game Freak, creatures with unique abilities.</a:t>
            </a:r>
          </a:p>
          <a:p>
            <a:pPr>
              <a:defRPr sz="2000"/>
            </a:pPr>
            <a:r>
              <a:t>Initial concept: World inhabited by collectible monsters.</a:t>
            </a:r>
          </a:p>
          <a:p>
            <a:pPr>
              <a:defRPr sz="2000"/>
            </a:pPr>
            <a:r>
              <a:t>Key Founders: Nintendo, Game Freak, and Creatures.</a:t>
            </a:r>
          </a:p>
        </p:txBody>
      </p:sp>
      <p:pic>
        <p:nvPicPr>
          <p:cNvPr id="4" name="Picture 3" descr="pexels-photo-9661257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Core Gameplay Loop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Train Pokémon: Battle wild Pokémon and other trainers.</a:t>
            </a:r>
          </a:p>
          <a:p>
            <a:pPr>
              <a:defRPr sz="2000"/>
            </a:pPr>
            <a:r>
              <a:t>Increase strength and level through battles.</a:t>
            </a:r>
          </a:p>
          <a:p>
            <a:pPr>
              <a:defRPr sz="2000"/>
            </a:pPr>
            <a:r>
              <a:t>Evolution: Pokémon transform into more powerful forms.</a:t>
            </a:r>
          </a:p>
          <a:p>
            <a:pPr>
              <a:defRPr sz="2000"/>
            </a:pPr>
            <a:r>
              <a:t>Gameplay loop: Training, battling, evolving, and collecting.</a:t>
            </a:r>
          </a:p>
        </p:txBody>
      </p:sp>
      <p:pic>
        <p:nvPicPr>
          <p:cNvPr id="4" name="Picture 3" descr="pexels-photo-18548430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Elemental Types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Type system: Fire, Water, Grass, Electric, Psychic, etc.</a:t>
            </a:r>
          </a:p>
          <a:p>
            <a:pPr>
              <a:defRPr sz="2000"/>
            </a:pPr>
            <a:r>
              <a:t>Pokémon possess one or two elemental types.</a:t>
            </a:r>
          </a:p>
          <a:p>
            <a:pPr>
              <a:defRPr sz="2000"/>
            </a:pPr>
            <a:r>
              <a:t>Type matchups: Strengths and weaknesses (rock-paper-scissors).</a:t>
            </a:r>
          </a:p>
          <a:p>
            <a:pPr>
              <a:defRPr sz="2000"/>
            </a:pPr>
            <a:r>
              <a:t>Strategic depth: Type effectiveness crucial for battle.</a:t>
            </a:r>
          </a:p>
        </p:txBody>
      </p:sp>
      <p:pic>
        <p:nvPicPr>
          <p:cNvPr id="4" name="Picture 3" descr="pexels-photo-7465580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Anime Adaptation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Anime launch: 1997, widespread popularity surge.</a:t>
            </a:r>
          </a:p>
          <a:p>
            <a:pPr>
              <a:defRPr sz="2000"/>
            </a:pPr>
            <a:r>
              <a:t>Protagonist: Ash Ketchum (Satoshi) and Pikachu.</a:t>
            </a:r>
          </a:p>
          <a:p>
            <a:pPr>
              <a:defRPr sz="2000"/>
            </a:pPr>
            <a:r>
              <a:t>Journey: Travel the world, collect Pokémon.</a:t>
            </a:r>
          </a:p>
          <a:p>
            <a:pPr>
              <a:defRPr sz="2000"/>
            </a:pPr>
            <a:r>
              <a:t>Goal: Compete in the Pokémon League.</a:t>
            </a:r>
          </a:p>
        </p:txBody>
      </p:sp>
      <p:pic>
        <p:nvPicPr>
          <p:cNvPr id="4" name="Picture 3" descr="pexels-photo-966125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Trading Card Game (TCG)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Expansion: TCG further expanded the Pokémon universe.</a:t>
            </a:r>
          </a:p>
          <a:p>
            <a:pPr>
              <a:defRPr sz="2000"/>
            </a:pPr>
            <a:r>
              <a:t>Strategic deck-building: Construct powerful card combinations.</a:t>
            </a:r>
          </a:p>
          <a:p>
            <a:pPr>
              <a:defRPr sz="2000"/>
            </a:pPr>
            <a:r>
              <a:t>Competitive play: Tournament scenes and online matches.</a:t>
            </a:r>
          </a:p>
          <a:p>
            <a:pPr>
              <a:defRPr sz="2000"/>
            </a:pPr>
            <a:r>
              <a:t>Strategic Gameplay: Adding another layer to the experience.</a:t>
            </a:r>
          </a:p>
        </p:txBody>
      </p:sp>
      <p:pic>
        <p:nvPicPr>
          <p:cNvPr id="4" name="Picture 3" descr="pexels-photo-8293687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Pokémon Go Phenomenon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Release year: 2016, global sensation.</a:t>
            </a:r>
          </a:p>
          <a:p>
            <a:pPr>
              <a:defRPr sz="2000"/>
            </a:pPr>
            <a:r>
              <a:t>Augmented Reality (AR): Catch Pokémon in the real world.</a:t>
            </a:r>
          </a:p>
          <a:p>
            <a:pPr>
              <a:defRPr sz="2000"/>
            </a:pPr>
            <a:r>
              <a:t>Mobile devices: Accessible gameplay on smartphones.</a:t>
            </a:r>
          </a:p>
          <a:p>
            <a:pPr>
              <a:defRPr sz="2000"/>
            </a:pPr>
            <a:r>
              <a:t>Broadened reach: Attracted new audiences to the franchise.</a:t>
            </a:r>
          </a:p>
        </p:txBody>
      </p:sp>
      <p:pic>
        <p:nvPicPr>
          <p:cNvPr id="4" name="Picture 3" descr="pexels-photo-31002073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27432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b="1" sz="3200"/>
            </a:pPr>
            <a:r>
              <a:t>Franchise Management and Appeal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914400"/>
            <a:ext cx="54864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000"/>
            </a:pPr>
            <a:r>
              <a:t>The Pokémon Company: Oversees all aspects of the franchise.</a:t>
            </a:r>
          </a:p>
          <a:p>
            <a:pPr>
              <a:defRPr sz="2000"/>
            </a:pPr>
            <a:r>
              <a:t>Diverse media: Video games, anime, manga, merchandise.</a:t>
            </a:r>
          </a:p>
          <a:p>
            <a:pPr>
              <a:defRPr sz="2000"/>
            </a:pPr>
            <a:r>
              <a:t>Enduring appeal: Strategic gameplay, compelling world.</a:t>
            </a:r>
          </a:p>
          <a:p>
            <a:pPr>
              <a:defRPr sz="2000"/>
            </a:pPr>
            <a:r>
              <a:t>Key factors: Collectibility, friendship, overcoming challenges.</a:t>
            </a:r>
          </a:p>
          <a:p>
            <a:pPr>
              <a:defRPr sz="2000"/>
            </a:pPr>
            <a:r>
              <a:t>Continuous evolution: New regions, mechanics, and features.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